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5015-ADD3-439A-860F-69AE15B6A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AF3FC-1BF2-4734-9030-D771BC65E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87272-C436-472A-BCC4-5856C0C3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2480-637C-4885-969B-486F4679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B9C9-2A46-4F44-8323-80EF9A62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8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2EB17-39C5-4171-89A4-5B317218F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81C5F-75C5-4E0B-BC2F-E01BA1FD9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6A6C5-201C-46FF-8DB5-CA54CC66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B6C09-5248-4321-AB6B-4AB77A51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BFDE8-2141-4F63-B8D5-731874981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2EAFC6-B901-492C-8850-5FA105555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9CCA2-7839-41BF-B13D-3EDA1CB68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8496F-BF94-498E-81A6-98B95C4AF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1EEC1-8BFF-40C3-912A-7EE601BB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61D2E-05FB-4958-871B-3E35B81C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DC29-6FED-4472-ACB4-E1882556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65039-3712-4B82-BA4A-E48D765C6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F2698-29E8-4E4A-BD09-C363B241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E4402-1915-4196-8E77-4F56192D0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FD665-E1E8-4239-A518-922387F1F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5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2BA9-4094-41A3-9529-89D62862C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742BA-4A51-4546-AEBE-871D24F3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E0C67-3B83-44F5-BFCF-487AEA605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2B282-BE98-484A-9D78-315C0426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7609E-BF54-4424-B5A7-05D0193E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9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E5C5C-818E-420A-B776-3E740EDF8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2B288-E413-486A-A37A-030CE53ED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3CBA-4822-4F0C-99A8-083DC3D71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810C0-B5DD-4FAB-83EC-F669857CF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68B5A-0BC2-4BEB-96E1-8D01C6000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07851-AA4F-4828-9E70-76483EF5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3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D7057-EC90-4D76-8DB8-6EECF5BFF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0B372-3304-4495-8EF0-4195D4C06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A7B6D-6AD1-40B9-849B-2CE5592B3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7A8D7F-E4A1-46B0-A528-0842C61E7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A561E-C33E-4871-B660-46BBCEC99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3C128-2EC9-43EB-A849-90A14EFF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29749F-8A0A-45E6-B4B5-32CAC43D9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A0B2E-8F8A-43BE-908C-5FABFA78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1D8AA-A5EE-49DE-8B6B-8EA7069F2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88BAE-C532-4B64-BFCF-C3A75755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F667FE-87DF-4237-A1E7-090D9CAA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05503-3A2A-4F97-AC35-DD3358B6F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70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BE9ABC-E367-4C0C-BEA0-46315A178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7BF32F-4FE1-4E99-BC54-5AFDC67A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39BD0-8ADD-4AD2-A412-B19565A8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77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A448-3CD7-4492-AA2E-348D12F29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60C2A-6740-4329-9856-082515E0E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2E4307-46F2-4EFA-BACA-C1BC1A6FD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A55D6-210D-4B07-A258-AC60677F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681FD-5EE3-4458-984E-DFD62680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7C480-AB24-459D-8F6F-014EA52BB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6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78D1-3080-4324-BFAB-5345E7338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55FAD-7B60-4633-98DE-C58B9C1C1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0714C-257F-4BCD-AB31-585E23C2B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FD993-6152-477A-869B-106807EB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C86BC-845D-4FDE-A157-6018D2A2B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134B7-D8A6-4DE2-AD79-3C04883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0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AC600-E6FD-4BBB-89FC-F9496D56B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DAD24-E9AF-4AFD-B511-CF4CE7105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9D962-8645-4D51-ADBA-DC7741FFC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F57C-63B4-4A08-8C8D-7981B34489E3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92E51-FAA5-45F9-A1D4-3D020E458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B5657-93F1-4C28-984E-32BD3C5CD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021D7-ADFE-4A5D-B31F-6FB02A602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9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d3gFT0-C4s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E-jfcoR2W0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axOFtPqS0c&amp;t=115s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UlKRIMxpZQ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7iaPos8a90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Af6b_wyiwI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A7EC-03A5-4F77-9D13-7166BF5AEE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Class 12. Speaking and listening. Audio short conversations and lectures on medical item.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A9962-BC68-4EAA-AEE8-A694154C2B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FA.Iskakova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63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C610-FDC2-4C9B-B922-5C162A0CA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Class 12. Speaking and listening. Audio short conversations and lectures on medical item. 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62379A-8B0E-4FBD-8BD2-08769E678453}"/>
              </a:ext>
            </a:extLst>
          </p:cNvPr>
          <p:cNvSpPr/>
          <p:nvPr/>
        </p:nvSpPr>
        <p:spPr>
          <a:xfrm>
            <a:off x="838200" y="1690688"/>
            <a:ext cx="9324975" cy="6563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Epidemiological Studies?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https://www.youtube.com/watch?v=Jd3gFT0-C4s</a:t>
            </a:r>
            <a:endParaRPr lang="en-US" sz="2400" u="sng" dirty="0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4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a study?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steps of a study?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types of study?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features, advantages and disadvantages of every study?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Ecological, case series, cross –sectional studies, case-control study, cohort study, Randomized controlled trial, systematic review and meta-analysis?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u="sng" dirty="0">
              <a:solidFill>
                <a:srgbClr val="0000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99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9714A-31AF-4AC0-B777-4AD0BD602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Risk and How to use a Risk Matrix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B490AB-FC8C-42FF-BCA4-E2F1180499A9}"/>
              </a:ext>
            </a:extLst>
          </p:cNvPr>
          <p:cNvSpPr/>
          <p:nvPr/>
        </p:nvSpPr>
        <p:spPr>
          <a:xfrm>
            <a:off x="1257299" y="1781175"/>
            <a:ext cx="9382125" cy="5114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Risk and How to use a Risk Matrix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https://www.youtube.com/watch?v=-E-jfcoR2W0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Questions: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risk is?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use risk matrix?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Scenarios of risk?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Matrix?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Different types of risk matrices? High likelihood or low likelihood?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Consequences of risk? Low and High?</a:t>
            </a:r>
          </a:p>
          <a:p>
            <a:pPr marL="342900" indent="-342900">
              <a:buAutoNum type="arabicPeriod"/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998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AF380-FE16-4C07-8F5A-439B7AEC9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Infectious Diseases - An Introduction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14CE9E-3AC4-4BAB-83A6-A3E6CE17014C}"/>
              </a:ext>
            </a:extLst>
          </p:cNvPr>
          <p:cNvSpPr/>
          <p:nvPr/>
        </p:nvSpPr>
        <p:spPr>
          <a:xfrm>
            <a:off x="838200" y="1690688"/>
            <a:ext cx="8305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Infectious Diseases.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https://www.youtube.com/watch?v=9axOFtPqS0c&amp;t=115s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Questions: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1.What are Infectious Diseases?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2.Why Infectious Diseases are a Global Problem? Leading Infections?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What happens with Infection?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Infectious Disease terms? Infection period, Infectious agent, Case –fatality rate, Basic Reproductive Rate, Secondary Attack Rate? 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What type of Infectious Diseases?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Zoonotic Diseases, Emerging Infectious Diseases, Neglected Tropical Diseases, Vector-borne Diseases . </a:t>
            </a: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5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DAD49-991B-4783-AF0E-9063DFEC7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Outbreak Investigation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47079B-9095-442A-88DE-E24300D3D2C6}"/>
              </a:ext>
            </a:extLst>
          </p:cNvPr>
          <p:cNvSpPr/>
          <p:nvPr/>
        </p:nvSpPr>
        <p:spPr>
          <a:xfrm>
            <a:off x="904875" y="1095377"/>
            <a:ext cx="10134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Outbreak Investigation - a step by step approach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https://www.youtube.com/watch?v=kUlKRIMxpZQ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Questions: 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an outbreak investigation? Cases, time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Outbreak detection? Passive, active, sentinel and syndromic surveillance, and other</a:t>
            </a:r>
          </a:p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Outbreak investigation? Systematic steps: confirm, describe, determine cause and control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Confirm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is there an outbreak, baseline level of disease, compare with the current cases,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increased testing? Lab error? Increase in  population?, verify diagnosis (clinical and lab findings), control and confirm.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Describe: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1.who is case: case definition (time, place, person, clinical, lab)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2.all cases found: systematically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questionary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visits)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describe cases: time (development of outbreak, using curve), person (age, sex, occupation, ethnicity), place (geographical, cluster, mapping tools, Geographic Information systems GIS)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Determine cause: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Hypothesis, test (analytical studies: factors, microbiological information)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Control: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transmission pathways (agent, hos, environment), behavioral intervention, vaccination, medication, environmental measures, infection control, health education)  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6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F87A-C6C9-4899-ADBB-FB9BC9C9B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Viruses and Bacteria: What's the difference and who cares anyway?</a:t>
            </a: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F36AF2-EFEB-422C-B66D-51C4752909E5}"/>
              </a:ext>
            </a:extLst>
          </p:cNvPr>
          <p:cNvSpPr/>
          <p:nvPr/>
        </p:nvSpPr>
        <p:spPr>
          <a:xfrm>
            <a:off x="1257300" y="222283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Viruses and Bacteria: What's the difference and who cares anyway? - Plain and Simple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https://www.youtube.com/watch?v=O7iaPos8a90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8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E3EC-46CE-4E3B-A4E2-B4333B526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Bill Gates about new epidemics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ACF0CE-28F8-4D32-B795-1BD9DF6E123F}"/>
              </a:ext>
            </a:extLst>
          </p:cNvPr>
          <p:cNvSpPr/>
          <p:nvPr/>
        </p:nvSpPr>
        <p:spPr>
          <a:xfrm>
            <a:off x="1019175" y="1800136"/>
            <a:ext cx="10515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Bill Gates about new epidemics  </a:t>
            </a: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https://www.youtube.com/watch?v=6Af6b_wyiwI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Discussion. 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35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584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Class 12. Speaking and listening. Audio short conversations and lectures on medical item. </vt:lpstr>
      <vt:lpstr>Class 12. Speaking and listening. Audio short conversations and lectures on medical item. </vt:lpstr>
      <vt:lpstr>Risk and How to use a Risk Matrix</vt:lpstr>
      <vt:lpstr>Infectious Diseases - An Introduction</vt:lpstr>
      <vt:lpstr>Outbreak Investigation</vt:lpstr>
      <vt:lpstr>Viruses and Bacteria: What's the difference and who cares anyway?</vt:lpstr>
      <vt:lpstr>Bill Gates about new epidemics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12. Speaking and listening. Audio short conversations and lectures on medical item.</dc:title>
  <dc:creator>Farida</dc:creator>
  <cp:lastModifiedBy>Farida</cp:lastModifiedBy>
  <cp:revision>9</cp:revision>
  <dcterms:created xsi:type="dcterms:W3CDTF">2020-04-01T04:29:00Z</dcterms:created>
  <dcterms:modified xsi:type="dcterms:W3CDTF">2020-04-01T05:46:13Z</dcterms:modified>
</cp:coreProperties>
</file>